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05895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6F6F6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pPr/>
              <a:t>‹Nº›</a:t>
            </a:fld>
            <a:endParaRPr lang="en-ES" b="1">
              <a:solidFill>
                <a:srgbClr val="F6F6F6"/>
              </a:solidFill>
              <a:latin typeface="Akzidenz-Grotesk BQ"/>
              <a:ea typeface="Akzidenz-Grotesk BQ"/>
              <a:cs typeface="Akzidenz-Grotesk BQ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>
                <a:solidFill>
                  <a:srgbClr val="F6F6F6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>
                <a:solidFill>
                  <a:srgbClr val="F6F6F6"/>
                </a:solidFill>
              </a:rPr>
              <a:t>Section title</a:t>
            </a:r>
            <a:endParaRPr lang="es-ES_tradnl" noProof="0">
              <a:solidFill>
                <a:srgbClr val="F6F6F6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6F6F6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pPr/>
              <a:t>‹Nº›</a:t>
            </a:fld>
            <a:endParaRPr lang="en-ES" b="1">
              <a:solidFill>
                <a:srgbClr val="F6F6F6"/>
              </a:solidFill>
              <a:latin typeface="Akzidenz-Grotesk BQ"/>
              <a:ea typeface="Akzidenz-Grotesk BQ"/>
              <a:cs typeface="Akzidenz-Grotesk BQ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>
                <a:solidFill>
                  <a:srgbClr val="F6F6F6"/>
                </a:solidFill>
              </a:rPr>
              <a:t>Thank you</a:t>
            </a:r>
            <a:endParaRPr lang="es-ES_tradnl" noProof="0">
              <a:solidFill>
                <a:srgbClr val="F6F6F6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6F6F6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pPr/>
              <a:t>‹Nº›</a:t>
            </a:fld>
            <a:endParaRPr lang="en-ES" b="1">
              <a:solidFill>
                <a:srgbClr val="F6F6F6"/>
              </a:solidFill>
              <a:latin typeface="Akzidenz-Grotesk BQ"/>
              <a:ea typeface="Akzidenz-Grotesk BQ"/>
              <a:cs typeface="Akzidenz-Grotesk BQ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>
                <a:solidFill>
                  <a:srgbClr val="F6F6F6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>
                <a:solidFill>
                  <a:srgbClr val="F6F6F6"/>
                </a:solidFill>
              </a:rPr>
              <a:t>00% or “a short quote”</a:t>
            </a:r>
            <a:endParaRPr lang="es-ES_tradnl" noProof="0">
              <a:solidFill>
                <a:srgbClr val="F6F6F6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1D1D1B"/>
      </a:dk1>
      <a:lt1>
        <a:srgbClr val="F6F6F6"/>
      </a:lt1>
      <a:dk2>
        <a:srgbClr val="26CFB9"/>
      </a:dk2>
      <a:lt2>
        <a:srgbClr val="F6F6F6"/>
      </a:lt2>
      <a:accent1>
        <a:srgbClr val="AC0000"/>
      </a:accent1>
      <a:accent2>
        <a:srgbClr val="26CFB9"/>
      </a:accent2>
      <a:accent3>
        <a:srgbClr val="AC0000"/>
      </a:accent3>
      <a:accent4>
        <a:srgbClr val="AC0000"/>
      </a:accent4>
      <a:accent5>
        <a:srgbClr val="AC0000"/>
      </a:accent5>
      <a:accent6>
        <a:srgbClr val="AC0000"/>
      </a:accent6>
      <a:hlink>
        <a:srgbClr val="AC0000"/>
      </a:hlink>
      <a:folHlink>
        <a:srgbClr val="AC0000"/>
      </a:folHlink>
    </a:clrScheme>
    <a:fontScheme name="Simplicity - Roboto">
      <a:majorFont>
        <a:latin typeface="Akzidenz-Grotesk BQ"/>
        <a:ea typeface=""/>
        <a:cs typeface=""/>
      </a:majorFont>
      <a:minorFont>
        <a:latin typeface="Akzidenz-Grotesk BQ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Events · Presentation template</dc:title>
  <dc:creator>Singular Events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