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Corbel"/>
                <a:ea typeface="Corbel"/>
                <a:cs typeface="Corbel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Corbel"/>
                <a:ea typeface="Corbel"/>
                <a:cs typeface="Corbel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041527"/>
            <a:ext cx="6035040" cy="140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Corbel"/>
                <a:ea typeface="Corbel"/>
                <a:cs typeface="Corbel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Corbel"/>
                <a:ea typeface="Corbel"/>
                <a:cs typeface="Corbel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Corbel"/>
              <a:ea typeface="Corbel"/>
              <a:cs typeface="Corbel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Título de la sección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Corbel"/>
                <a:ea typeface="Corbel"/>
                <a:cs typeface="Corbel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Corbel"/>
                <a:ea typeface="Corbel"/>
                <a:cs typeface="Corbel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Corbel"/>
              <a:ea typeface="Corbel"/>
              <a:cs typeface="Corbel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Gracias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Corbel"/>
                <a:ea typeface="Corbel"/>
                <a:cs typeface="Corbel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Corbel"/>
                <a:ea typeface="Corbel"/>
                <a:cs typeface="Corbel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Corbel"/>
                <a:ea typeface="Corbel"/>
                <a:cs typeface="Corbel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Corbel"/>
              <a:ea typeface="Corbel"/>
              <a:cs typeface="Corbel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00 % o «una cita breve»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3E58"/>
      </a:dk1>
      <a:lt1>
        <a:srgbClr val="F4F4F4"/>
      </a:lt1>
      <a:dk2>
        <a:srgbClr val="006EB7"/>
      </a:dk2>
      <a:lt2>
        <a:srgbClr val="F4F4F4"/>
      </a:lt2>
      <a:accent1>
        <a:srgbClr val="006EB7"/>
      </a:accent1>
      <a:accent2>
        <a:srgbClr val="006EB7"/>
      </a:accent2>
      <a:accent3>
        <a:srgbClr val="006EB7"/>
      </a:accent3>
      <a:accent4>
        <a:srgbClr val="006EB7"/>
      </a:accent4>
      <a:accent5>
        <a:srgbClr val="006EB7"/>
      </a:accent5>
      <a:accent6>
        <a:srgbClr val="006EB7"/>
      </a:accent6>
      <a:hlink>
        <a:srgbClr val="006EB7"/>
      </a:hlink>
      <a:folHlink>
        <a:srgbClr val="006EB7"/>
      </a:folHlink>
    </a:clrScheme>
    <a:fontScheme name="Simplicity - Roboto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Branding · Plantilla de presentación</dc:title>
  <dc:creator>Digital Branding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